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934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55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8034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146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885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450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94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658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613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74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352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51741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979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611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029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847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72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7072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324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6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74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14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9E6C5-6ED9-46FA-91E5-8711B6800223}" type="datetimeFigureOut">
              <a:rPr lang="cs-CZ" smtClean="0"/>
              <a:t>26. 1. 2020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E17C7-EED9-4A46-94D1-0943707258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5396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B00E7C6-B37F-4E15-9A41-FD14EB86B5B3}" type="datetimeFigureOut">
              <a:rPr lang="cs-CZ" smtClean="0"/>
              <a:t>26. 1. 2020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BA7401B-457D-48C2-B989-54173AEF44B4}" type="slidenum">
              <a:rPr lang="cs-CZ" smtClean="0"/>
              <a:t>‹#›</a:t>
            </a:fld>
            <a:endParaRPr lang="cs-CZ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01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64431"/>
          </a:xfrm>
        </p:spPr>
        <p:txBody>
          <a:bodyPr>
            <a:normAutofit/>
          </a:bodyPr>
          <a:lstStyle/>
          <a:p>
            <a:r>
              <a:rPr lang="cs-CZ" b="1" dirty="0"/>
              <a:t>29-54-H/01 Cukrář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E48312"/>
              </a:buClr>
            </a:pPr>
            <a:r>
              <a:rPr lang="cs-CZ" sz="16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Délka a forma studia</a:t>
            </a:r>
          </a:p>
          <a:p>
            <a:pPr lvl="0">
              <a:buClr>
                <a:srgbClr val="E48312"/>
              </a:buClr>
            </a:pPr>
            <a:r>
              <a:rPr lang="cs-CZ" sz="1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3 roky, denní studium</a:t>
            </a:r>
            <a:endParaRPr lang="cs-CZ" sz="1600" b="1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</a:pPr>
            <a:r>
              <a:rPr lang="cs-CZ" sz="16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Dosažené vzdělání</a:t>
            </a:r>
            <a:endParaRPr lang="cs-CZ" sz="1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</a:pPr>
            <a:r>
              <a:rPr lang="cs-CZ" sz="1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Střední vzdělání s výučním listem</a:t>
            </a:r>
          </a:p>
          <a:p>
            <a:pPr lvl="0">
              <a:buClr>
                <a:srgbClr val="E48312"/>
              </a:buClr>
            </a:pPr>
            <a:r>
              <a:rPr lang="cs-CZ" sz="16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Podmínky přijetí</a:t>
            </a:r>
            <a:endParaRPr lang="cs-CZ" sz="1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</a:pPr>
            <a:r>
              <a:rPr lang="cs-CZ" sz="1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Základní vzdělání - ukončená devátá třída </a:t>
            </a:r>
          </a:p>
          <a:p>
            <a:pPr lvl="0">
              <a:buClr>
                <a:srgbClr val="E48312"/>
              </a:buClr>
            </a:pPr>
            <a:r>
              <a:rPr lang="cs-CZ" sz="1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Zdravotní způsobilost</a:t>
            </a:r>
          </a:p>
          <a:p>
            <a:pPr lvl="0">
              <a:buClr>
                <a:srgbClr val="E48312"/>
              </a:buClr>
            </a:pPr>
            <a:r>
              <a:rPr lang="cs-CZ" sz="16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Způsob ukončení studia </a:t>
            </a:r>
            <a:endParaRPr lang="cs-CZ" sz="16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lvl="0">
              <a:buClr>
                <a:srgbClr val="E48312"/>
              </a:buClr>
            </a:pPr>
            <a:r>
              <a:rPr lang="cs-CZ" sz="1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Písemná zkouška</a:t>
            </a:r>
          </a:p>
          <a:p>
            <a:pPr lvl="0">
              <a:buClr>
                <a:srgbClr val="E48312"/>
              </a:buClr>
            </a:pPr>
            <a:r>
              <a:rPr lang="cs-CZ" sz="1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Praktická zkouška</a:t>
            </a:r>
          </a:p>
          <a:p>
            <a:pPr lvl="0">
              <a:buClr>
                <a:srgbClr val="E48312"/>
              </a:buClr>
            </a:pPr>
            <a:r>
              <a:rPr lang="cs-CZ" sz="16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Ústní zkouška</a:t>
            </a:r>
            <a:endParaRPr lang="cs-CZ" sz="19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85658" y="1199403"/>
            <a:ext cx="5461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ŠVP Cukrář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722" y="235667"/>
            <a:ext cx="1789801" cy="1019905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681" y="1845734"/>
            <a:ext cx="2834474" cy="425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74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dirty="0">
                <a:solidFill>
                  <a:schemeClr val="tx1"/>
                </a:solidFill>
              </a:rPr>
              <a:t>Studiem tohoto oboru získáš střední vzdělání s výučním </a:t>
            </a:r>
            <a:r>
              <a:rPr lang="cs-CZ" dirty="0" smtClean="0">
                <a:solidFill>
                  <a:schemeClr val="tx1"/>
                </a:solidFill>
              </a:rPr>
              <a:t>listem, které probíhá </a:t>
            </a:r>
            <a:r>
              <a:rPr lang="cs-CZ" dirty="0">
                <a:solidFill>
                  <a:schemeClr val="tx1"/>
                </a:solidFill>
              </a:rPr>
              <a:t>denní formou 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v </a:t>
            </a:r>
            <a:r>
              <a:rPr lang="cs-CZ" dirty="0">
                <a:solidFill>
                  <a:schemeClr val="tx1"/>
                </a:solidFill>
              </a:rPr>
              <a:t>prostorách školy a u smluvních partnerů. Škola pořádá pro žáky různé typy kurzů, které probíhají v rámci výuky</a:t>
            </a:r>
            <a:r>
              <a:rPr lang="cs-CZ" dirty="0"/>
              <a:t>. Poznáš nové trendy v přípravě cukrářských výrobků. Odborný výcvik vyučuje mezinárodně certifikovaná lektorka Bc. Veronika Kučová. Naučíš se připravovat různé typy moučníků a cukrovinek. Pokud tě obor opravdu bude bavit a budeš nejlepší, můžeš reprezentovat školu na gastronomických soutěžích. </a:t>
            </a:r>
            <a:r>
              <a:rPr lang="cs-CZ" dirty="0">
                <a:solidFill>
                  <a:srgbClr val="28323F"/>
                </a:solidFill>
              </a:rPr>
              <a:t>Výhodou je, jestli máš výtvarný talent na kreslení a  modelování,  spolu s fantazií a estetickým cítěním</a:t>
            </a:r>
            <a:endParaRPr lang="cs-CZ" dirty="0"/>
          </a:p>
          <a:p>
            <a:pPr algn="just"/>
            <a:r>
              <a:rPr lang="cs-CZ" dirty="0"/>
              <a:t>Po úspěšně ukončeném studiu můžeš pokračovat na dvouletém nástavbovém oboru a získat maturitu.</a:t>
            </a:r>
          </a:p>
          <a:p>
            <a:pPr algn="just"/>
            <a:r>
              <a:rPr lang="cs-CZ" dirty="0"/>
              <a:t>Po ukončení studia najdeš uplatnění v cukrářských provozech, hotelích nebo můžeš podnikat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oboru.</a:t>
            </a:r>
          </a:p>
          <a:p>
            <a:endParaRPr lang="cs-CZ" sz="36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63" y="152190"/>
            <a:ext cx="1789801" cy="1019905"/>
          </a:xfrm>
          <a:prstGeom prst="rect">
            <a:avLst/>
          </a:prstGeo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434761" y="362268"/>
            <a:ext cx="9220427" cy="764431"/>
          </a:xfrm>
        </p:spPr>
        <p:txBody>
          <a:bodyPr>
            <a:normAutofit/>
          </a:bodyPr>
          <a:lstStyle/>
          <a:p>
            <a:r>
              <a:rPr lang="cs-CZ" b="1" dirty="0"/>
              <a:t>29-54-H/01 Cukrář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785658" y="1199403"/>
            <a:ext cx="5461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ŠVP Cukrář</a:t>
            </a:r>
          </a:p>
        </p:txBody>
      </p:sp>
    </p:spTree>
    <p:extLst>
      <p:ext uri="{BB962C8B-B14F-4D97-AF65-F5344CB8AC3E}">
        <p14:creationId xmlns:p14="http://schemas.microsoft.com/office/powerpoint/2010/main" val="197668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Širokoúhlá obrazovka</PresentationFormat>
  <Paragraphs>18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Retrospektiva</vt:lpstr>
      <vt:lpstr>29-54-H/01 Cukrář</vt:lpstr>
      <vt:lpstr>29-54-H/01 Cukrář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29-54-H/01 Cukrář</dc:title>
  <dc:creator>Ivana Hašová</dc:creator>
  <cp:lastModifiedBy>Ivana Hašová</cp:lastModifiedBy>
  <cp:revision>1</cp:revision>
  <dcterms:created xsi:type="dcterms:W3CDTF">2020-01-26T18:17:57Z</dcterms:created>
  <dcterms:modified xsi:type="dcterms:W3CDTF">2020-01-26T18:18:14Z</dcterms:modified>
</cp:coreProperties>
</file>